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B0BF8D-5553-46B3-8A15-A560ACFFCF11}">
  <a:tblStyle styleId="{C2B0BF8D-5553-46B3-8A15-A560ACFFC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4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{C2B0BF8D-5553-46B3-8A15-A560ACFFCF11}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